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294" r:id="rId3"/>
    <p:sldId id="291" r:id="rId4"/>
    <p:sldId id="300" r:id="rId5"/>
    <p:sldId id="292" r:id="rId6"/>
    <p:sldId id="293" r:id="rId7"/>
    <p:sldId id="258" r:id="rId8"/>
    <p:sldId id="259" r:id="rId9"/>
    <p:sldId id="261" r:id="rId10"/>
    <p:sldId id="262" r:id="rId11"/>
    <p:sldId id="265" r:id="rId12"/>
    <p:sldId id="266" r:id="rId13"/>
    <p:sldId id="267" r:id="rId14"/>
    <p:sldId id="282" r:id="rId15"/>
    <p:sldId id="301" r:id="rId16"/>
    <p:sldId id="303" r:id="rId17"/>
    <p:sldId id="275" r:id="rId18"/>
    <p:sldId id="296" r:id="rId19"/>
    <p:sldId id="295" r:id="rId20"/>
    <p:sldId id="297" r:id="rId21"/>
    <p:sldId id="298" r:id="rId22"/>
    <p:sldId id="299" r:id="rId23"/>
    <p:sldId id="288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C4ABB-A6DC-46D9-BCBD-15E712CD089E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8E96-15FB-48EB-A059-42F326572B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071F08F-5CD2-4EEE-A77E-DA00FE88AA3A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13D863E-2732-40B3-8CEF-E804F4D9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0"/>
            <a:ext cx="5105400" cy="3401568"/>
          </a:xfrm>
        </p:spPr>
        <p:txBody>
          <a:bodyPr/>
          <a:lstStyle/>
          <a:p>
            <a:r>
              <a:rPr lang="ru-RU" dirty="0" smtClean="0"/>
              <a:t>Как соль  приходит к нам </a:t>
            </a:r>
            <a:br>
              <a:rPr lang="ru-RU" dirty="0" smtClean="0"/>
            </a:br>
            <a:r>
              <a:rPr lang="ru-RU" dirty="0" smtClean="0"/>
              <a:t>на стол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33181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2095c079681b5d46a45f591b6d1788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3571876"/>
            <a:ext cx="5143536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5254f6c349bbf5254f6c349b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66" y="1628800"/>
            <a:ext cx="3681485" cy="3600400"/>
          </a:xfrm>
          <a:prstGeom prst="rect">
            <a:avLst/>
          </a:prstGeo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628800"/>
            <a:ext cx="3168351" cy="37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714356"/>
            <a:ext cx="6572296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Шахтным способом добывают соль, находящуюся в недрах нашей Земли. Под землёй образуются большие горы соли, которые появились благодаря происходящим в толще Земли процессам нагревания.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многих соляных шахтах используются мощные электрические экскаваторы, врубовые машины, самоходные буровые установки, горнопроходческие комбайны и электровозы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32044182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43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86520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соляной шахте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43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6215082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Соляная шахта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4" y="0"/>
            <a:ext cx="82510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5082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Добыча соли в шахте.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k-dobyvajut-pishhevyjy-s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13"/>
            <a:ext cx="5881702" cy="3345218"/>
          </a:xfrm>
          <a:prstGeom prst="rect">
            <a:avLst/>
          </a:prstGeom>
        </p:spPr>
      </p:pic>
      <p:pic>
        <p:nvPicPr>
          <p:cNvPr id="3" name="Рисунок 2" descr="Salt_production_Uyu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314979"/>
            <a:ext cx="4724028" cy="35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55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76672"/>
            <a:ext cx="760191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013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91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Соль применяют для приготовления пищи и консервирования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7904" y="1916831"/>
            <a:ext cx="3520440" cy="35898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3520440" cy="3600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384376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1"/>
            <a:ext cx="3456384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882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7242048" cy="77034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Для обработки дорог в зимнее время используется техническая соль, чтобы не было гололеда.</a:t>
            </a: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988840"/>
            <a:ext cx="3977640" cy="413732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988840"/>
            <a:ext cx="3520440" cy="41373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988840"/>
            <a:ext cx="399593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353001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290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42048" cy="108012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Соль - это белое кристаллическое минеральное вещество, растворимое в воде; один из немногих минералов, которые люди употребляют в пищу.</a:t>
            </a:r>
            <a:br>
              <a:rPr lang="ru-RU" sz="1800" dirty="0" smtClean="0">
                <a:solidFill>
                  <a:srgbClr val="7030A0"/>
                </a:solidFill>
              </a:rPr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69716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628800"/>
            <a:ext cx="3689986" cy="46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69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Соль – лизунец нужна для подкормки животных.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16831"/>
            <a:ext cx="3520440" cy="36466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772815"/>
            <a:ext cx="3520440" cy="37306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1"/>
            <a:ext cx="3600401" cy="361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3456384" cy="368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19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Соляные пещеры, комнаты - нужны для лечения органов дыхания людей.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2815"/>
            <a:ext cx="3520440" cy="39604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15140" y="1782672"/>
            <a:ext cx="3592654" cy="3873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5"/>
            <a:ext cx="3528392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0" y="1813747"/>
            <a:ext cx="3625212" cy="387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56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Соль используется для приготовления лекарств, косметики. Соль используют как косметическое средство.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5496" y="2281858"/>
            <a:ext cx="3520440" cy="35283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916831"/>
            <a:ext cx="3777568" cy="38934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528392" cy="360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3888432" cy="389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261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echenie_solj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8" y="1098452"/>
            <a:ext cx="8072462" cy="5072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5728"/>
            <a:ext cx="7929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600" dirty="0" smtClean="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Лечение солью.</a:t>
            </a:r>
            <a:endParaRPr lang="ru-RU" sz="3600" dirty="0">
              <a:solidFill>
                <a:srgbClr val="7030A0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458" y="6143644"/>
            <a:ext cx="800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Полоскание больного горла.</a:t>
            </a:r>
            <a:endParaRPr lang="ru-RU" sz="2800" b="1" dirty="0">
              <a:solidFill>
                <a:srgbClr val="7030A0"/>
              </a:solidFill>
              <a:latin typeface="Trebuchet MS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0"/>
            <a:ext cx="6143668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Добыча соли является ёмким и кропотливым процессом. От количества и качества добываемой соли зависит жизнь всех живых организмов на Земле. А потому нужно ценить этот продукт и относиться к нему достаточно бережно.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20040"/>
            <a:ext cx="6768752" cy="58868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Мертвое море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3199"/>
            <a:ext cx="7560840" cy="589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76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cap="none" dirty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Морская вода солёная,</a:t>
            </a:r>
            <a:r>
              <a:rPr lang="en-US" sz="2400" cap="none" dirty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cap="none" dirty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из неё тоже добывают соль</a:t>
            </a:r>
            <a:r>
              <a:rPr lang="ru-RU" sz="2400" b="0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400" b="0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60849"/>
            <a:ext cx="3521075" cy="303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060849"/>
            <a:ext cx="3521075" cy="312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1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20040"/>
            <a:ext cx="6840760" cy="804704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Озеро «Баскунчак»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" y="1268760"/>
            <a:ext cx="7968201" cy="526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84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684076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Озеро «Развал» Соль- </a:t>
            </a:r>
            <a:r>
              <a:rPr lang="ru-RU" dirty="0" err="1" smtClean="0">
                <a:solidFill>
                  <a:srgbClr val="7030A0"/>
                </a:solidFill>
              </a:rPr>
              <a:t>илецк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556792"/>
            <a:ext cx="7488831" cy="504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44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2000240"/>
            <a:ext cx="6429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добывают</a:t>
            </a:r>
          </a:p>
          <a:p>
            <a:r>
              <a:rPr lang="ru-RU" sz="7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соль          </a:t>
            </a:r>
            <a:endParaRPr lang="ru-RU" sz="7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uper.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6632"/>
            <a:ext cx="8133526" cy="67413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927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43900" cy="5661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-2" y="5643578"/>
            <a:ext cx="8143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Добыча соли всегда считалась нелёгким трудом. Ещё в начале прошлого века это делалось вручную.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257</TotalTime>
  <Words>228</Words>
  <Application>Microsoft Office PowerPoint</Application>
  <PresentationFormat>Экран (4:3)</PresentationFormat>
  <Paragraphs>22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Изящная</vt:lpstr>
      <vt:lpstr>Как соль  приходит к нам  на стол</vt:lpstr>
      <vt:lpstr>Соль - это белое кристаллическое минеральное вещество, растворимое в воде; один из немногих минералов, которые люди употребляют в пищу. </vt:lpstr>
      <vt:lpstr>Мертвое море</vt:lpstr>
      <vt:lpstr>Морская вода солёная, из неё тоже добывают соль. </vt:lpstr>
      <vt:lpstr>Озеро «Баскунчак»</vt:lpstr>
      <vt:lpstr>Озеро «Развал» Соль- илецк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Соль применяют для приготовления пищи и консервирования</vt:lpstr>
      <vt:lpstr>Для обработки дорог в зимнее время используется техническая соль, чтобы не было гололеда.</vt:lpstr>
      <vt:lpstr>Соль – лизунец нужна для подкормки животных.</vt:lpstr>
      <vt:lpstr>Соляные пещеры, комнаты - нужны для лечения органов дыхания людей.</vt:lpstr>
      <vt:lpstr>Соль используется для приготовления лекарств, косметики. Соль используют как косметическое средство.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соль  приходит к нам  на стол</dc:title>
  <dc:creator>1</dc:creator>
  <cp:lastModifiedBy>User</cp:lastModifiedBy>
  <cp:revision>33</cp:revision>
  <dcterms:created xsi:type="dcterms:W3CDTF">2015-12-13T06:47:04Z</dcterms:created>
  <dcterms:modified xsi:type="dcterms:W3CDTF">2017-02-08T19:10:14Z</dcterms:modified>
</cp:coreProperties>
</file>